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3"/>
    <p:sldId id="257" r:id="rId4"/>
    <p:sldId id="256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1100455" y="522605"/>
            <a:ext cx="10448290" cy="1861185"/>
          </a:xfrm>
          <a:prstGeom prst="rect">
            <a:avLst/>
          </a:prstGeom>
          <a:noFill/>
          <a:ln w="28575" cmpd="sng">
            <a:noFill/>
            <a:prstDash val="solid"/>
          </a:ln>
        </p:spPr>
        <p:txBody>
          <a:bodyPr wrap="square" rtlCol="0">
            <a:spAutoFit/>
          </a:bodyPr>
          <a:p>
            <a:r>
              <a:rPr lang="en-US" altLang="zh-CN" sz="11500">
                <a:ln w="12700">
                  <a:noFill/>
                </a:ln>
                <a:solidFill>
                  <a:schemeClr val="tx1">
                    <a:alpha val="50000"/>
                  </a:schemeClr>
                </a:solidFill>
                <a:latin typeface="Noto Sans SC Black" panose="020B0200000000000000" charset="-122"/>
                <a:ea typeface="Noto Sans SC Black" panose="020B0200000000000000" charset="-122"/>
              </a:rPr>
              <a:t>Why  So Serious</a:t>
            </a:r>
            <a:endParaRPr lang="en-US" altLang="zh-CN" sz="11500">
              <a:ln w="12700">
                <a:noFill/>
              </a:ln>
              <a:solidFill>
                <a:schemeClr val="tx1">
                  <a:alpha val="50000"/>
                </a:schemeClr>
              </a:solidFill>
              <a:latin typeface="Noto Sans SC Black" panose="020B0200000000000000" charset="-122"/>
              <a:ea typeface="Noto Sans SC Black" panose="020B02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矩形 3"/>
          <p:cNvSpPr/>
          <p:nvPr/>
        </p:nvSpPr>
        <p:spPr>
          <a:xfrm>
            <a:off x="3699510" y="304165"/>
            <a:ext cx="4046855" cy="629158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297545" y="238125"/>
            <a:ext cx="3748405" cy="629158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87350" y="304165"/>
            <a:ext cx="2760345" cy="457962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72110" y="5549265"/>
            <a:ext cx="25088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See, They are very happy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</Words>
  <Application>WPS 演示</Application>
  <PresentationFormat>宽屏</PresentationFormat>
  <Paragraphs>4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Arial</vt:lpstr>
      <vt:lpstr>宋体</vt:lpstr>
      <vt:lpstr>Wingdings</vt:lpstr>
      <vt:lpstr>Arial Unicode MS</vt:lpstr>
      <vt:lpstr>Calibri</vt:lpstr>
      <vt:lpstr>微软雅黑</vt:lpstr>
      <vt:lpstr>Noto Serif SC Black</vt:lpstr>
      <vt:lpstr>Noto Sans SC Medium</vt:lpstr>
      <vt:lpstr>Noto Sans SC Black</vt:lpstr>
      <vt:lpstr>WPS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谢宝玛</cp:lastModifiedBy>
  <cp:revision>3</cp:revision>
  <dcterms:created xsi:type="dcterms:W3CDTF">2023-08-09T12:44:00Z</dcterms:created>
  <dcterms:modified xsi:type="dcterms:W3CDTF">2025-06-05T11:41:26Z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2052-12.1.0.21171</vt:lpwstr>
  </property>
</Properties>
</file>

<file path=docProps/thumbnail.jpeg>
</file>